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CE5A-4574-4EF0-8406-C58FD64A1BE0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E1096-7AF8-46F8-8B39-81A472C7E9A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تدريب اللعب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u="sng" dirty="0" smtClean="0"/>
              <a:t>المفاهيم – </a:t>
            </a:r>
            <a:r>
              <a:rPr lang="ar-IQ" b="1" u="sng" dirty="0" err="1" smtClean="0"/>
              <a:t>الاهداف</a:t>
            </a:r>
            <a:r>
              <a:rPr lang="ar-IQ" b="1" u="sng" dirty="0" smtClean="0"/>
              <a:t> </a:t>
            </a:r>
            <a:endParaRPr lang="ar-IQ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تدريب اللعب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هي تمرينات خاصة تؤدى وفق مواقف اللعب لتطوير </a:t>
            </a:r>
            <a:r>
              <a:rPr lang="ar-IQ" dirty="0" err="1"/>
              <a:t>القابليات</a:t>
            </a:r>
            <a:r>
              <a:rPr lang="ar-IQ" dirty="0"/>
              <a:t> التكنيكية والتكتيكية للاعبين ، أو أنها التمرينات التي تكون على شكل لعب بمجموعة من اللاعبين ضد مجموعة أخرى مساوية أو مختلفة عنها في العدد بحرية أو بحركات محددة من قبل المدرب ولها فوائد عديدة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ا- </a:t>
            </a:r>
            <a:r>
              <a:rPr lang="ar-IQ" dirty="0"/>
              <a:t>رفع اللياقة البدنية </a:t>
            </a:r>
            <a:endParaRPr lang="en-US" dirty="0"/>
          </a:p>
          <a:p>
            <a:r>
              <a:rPr lang="ar-IQ" dirty="0"/>
              <a:t>ب- تطوير المهارات الأساسية من وضع الحركة السريعة </a:t>
            </a:r>
            <a:endParaRPr lang="en-US" dirty="0"/>
          </a:p>
          <a:p>
            <a:r>
              <a:rPr lang="ar-IQ" dirty="0"/>
              <a:t>ج- تطوير التكتيك الصحيح (الخطط) وخاصة </a:t>
            </a:r>
            <a:endParaRPr lang="en-US" dirty="0"/>
          </a:p>
          <a:p>
            <a:r>
              <a:rPr lang="ar-IQ" dirty="0"/>
              <a:t>1/ التحرر من الخصم </a:t>
            </a:r>
            <a:endParaRPr lang="en-US" dirty="0"/>
          </a:p>
          <a:p>
            <a:r>
              <a:rPr lang="ar-IQ" dirty="0"/>
              <a:t>2/ احتلال الفراغ</a:t>
            </a:r>
            <a:endParaRPr lang="en-US" dirty="0"/>
          </a:p>
          <a:p>
            <a:r>
              <a:rPr lang="ar-IQ" dirty="0"/>
              <a:t>3/ الضغط والملازمة الخصم </a:t>
            </a:r>
            <a:endParaRPr lang="en-US" dirty="0"/>
          </a:p>
          <a:p>
            <a:r>
              <a:rPr lang="ar-IQ" dirty="0"/>
              <a:t>4/ تبادل المراكز</a:t>
            </a:r>
            <a:endParaRPr lang="en-US" dirty="0"/>
          </a:p>
          <a:p>
            <a:r>
              <a:rPr lang="ar-IQ" dirty="0"/>
              <a:t>5/اللعب المباشر </a:t>
            </a:r>
            <a:endParaRPr lang="en-US" dirty="0"/>
          </a:p>
          <a:p>
            <a:r>
              <a:rPr lang="ar-IQ" dirty="0"/>
              <a:t>6/ استعمال المناولة المرتدة (دبل -</a:t>
            </a:r>
            <a:r>
              <a:rPr lang="ar-IQ" dirty="0" err="1"/>
              <a:t>باص</a:t>
            </a:r>
            <a:r>
              <a:rPr lang="ar-IQ" dirty="0"/>
              <a:t>)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إذ تعطى هذه التمرينات في الملعب بكامله </a:t>
            </a:r>
            <a:r>
              <a:rPr lang="ar-IQ" dirty="0" err="1"/>
              <a:t>او</a:t>
            </a:r>
            <a:r>
              <a:rPr lang="ar-IQ" dirty="0"/>
              <a:t> ضمن مناطق محددة </a:t>
            </a:r>
            <a:r>
              <a:rPr lang="ar-IQ" dirty="0" err="1"/>
              <a:t>او</a:t>
            </a:r>
            <a:r>
              <a:rPr lang="ar-IQ" dirty="0"/>
              <a:t> صغر الملعب مع تكبير أو تصغير الأهداف وعدد اللاعبين حسب الهدف الذي يضعه المدرب وكما هو في التمرين التالي :</a:t>
            </a:r>
            <a:endParaRPr lang="en-US" dirty="0"/>
          </a:p>
          <a:p>
            <a:r>
              <a:rPr lang="ar-IQ" dirty="0"/>
              <a:t>خمسة لاعبين ضد ثلاثة في مستطيل 20م ×40م يكون اللعب بلمسة واحدة لمجموعة الفريق الخمسة لاعبين أما </a:t>
            </a:r>
            <a:r>
              <a:rPr lang="ar-IQ" dirty="0" err="1"/>
              <a:t>المجموعه</a:t>
            </a:r>
            <a:r>
              <a:rPr lang="ar-IQ" dirty="0"/>
              <a:t> الأخرى بلمستين .مع </a:t>
            </a:r>
            <a:r>
              <a:rPr lang="ar-IQ" dirty="0" err="1"/>
              <a:t>التهديف</a:t>
            </a:r>
            <a:r>
              <a:rPr lang="ar-IQ" dirty="0"/>
              <a:t> نحو الهدف الصغير أو عمل عشرة مناولات صحيحة يحتسب هدف </a:t>
            </a:r>
            <a:r>
              <a:rPr lang="ar-IQ" dirty="0" err="1"/>
              <a:t>ايضاً</a:t>
            </a:r>
            <a:r>
              <a:rPr lang="ar-IQ"/>
              <a:t> للفريق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168</Words>
  <Application>Microsoft Office PowerPoint</Application>
  <PresentationFormat>عرض على الشاشة (3:4)‏</PresentationFormat>
  <Paragraphs>15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تدريب اللعب </vt:lpstr>
      <vt:lpstr>تدريب اللعب </vt:lpstr>
      <vt:lpstr>الشريحة 3</vt:lpstr>
      <vt:lpstr>الشريحة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اللعب </dc:title>
  <dc:creator>hp</dc:creator>
  <cp:lastModifiedBy>hp</cp:lastModifiedBy>
  <cp:revision>1</cp:revision>
  <dcterms:created xsi:type="dcterms:W3CDTF">2018-12-12T18:49:19Z</dcterms:created>
  <dcterms:modified xsi:type="dcterms:W3CDTF">2018-12-12T18:51:35Z</dcterms:modified>
</cp:coreProperties>
</file>